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59" r:id="rId9"/>
    <p:sldId id="263" r:id="rId10"/>
    <p:sldId id="264" r:id="rId11"/>
    <p:sldId id="257" r:id="rId12"/>
    <p:sldId id="265" r:id="rId13"/>
    <p:sldId id="266" r:id="rId14"/>
    <p:sldId id="258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CE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F2565A-6216-CF33-92DB-4C667366D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1218" y="2058383"/>
            <a:ext cx="3829563" cy="2741234"/>
          </a:xfrm>
        </p:spPr>
        <p:txBody>
          <a:bodyPr anchor="ctr"/>
          <a:lstStyle/>
          <a:p>
            <a:pPr algn="ctr"/>
            <a:r>
              <a:rPr lang="pt-BR" sz="5400" dirty="0">
                <a:latin typeface="Mulish"/>
              </a:rPr>
              <a:t>Atividade de</a:t>
            </a:r>
          </a:p>
          <a:p>
            <a:pPr algn="ctr"/>
            <a:r>
              <a:rPr lang="pt-BR" dirty="0">
                <a:solidFill>
                  <a:srgbClr val="FFFF00"/>
                </a:solidFill>
                <a:latin typeface="Mulish"/>
              </a:rPr>
              <a:t>Linux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4A6489-A4FE-4601-FC4B-B5297C8F5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433" y="6465970"/>
            <a:ext cx="1303283" cy="230625"/>
          </a:xfrm>
        </p:spPr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6C092D-A860-863F-B882-65342B89BCF5}"/>
              </a:ext>
            </a:extLst>
          </p:cNvPr>
          <p:cNvSpPr txBox="1"/>
          <p:nvPr/>
        </p:nvSpPr>
        <p:spPr>
          <a:xfrm>
            <a:off x="3959588" y="6312081"/>
            <a:ext cx="4051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  <a:latin typeface="Mulish"/>
              </a:rPr>
              <a:t>Alonso Sales, Wellygnton Matos, Fernanda Anjos</a:t>
            </a:r>
          </a:p>
        </p:txBody>
      </p:sp>
    </p:spTree>
    <p:extLst>
      <p:ext uri="{BB962C8B-B14F-4D97-AF65-F5344CB8AC3E}">
        <p14:creationId xmlns:p14="http://schemas.microsoft.com/office/powerpoint/2010/main" val="387215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EE67CC-2C56-E934-510B-586B74C2DB63}"/>
              </a:ext>
            </a:extLst>
          </p:cNvPr>
          <p:cNvSpPr txBox="1"/>
          <p:nvPr/>
        </p:nvSpPr>
        <p:spPr>
          <a:xfrm>
            <a:off x="2174352" y="1967664"/>
            <a:ext cx="683042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  <a:latin typeface="Mulish"/>
              </a:rPr>
              <a:t>1.1-</a:t>
            </a:r>
            <a:r>
              <a:rPr lang="pt-PT" sz="2400" dirty="0">
                <a:solidFill>
                  <a:schemeClr val="bg2"/>
                </a:solidFill>
                <a:latin typeface="Mulish"/>
                <a:cs typeface="Times New Roman" panose="02020603050405020304" pitchFamily="18" charset="0"/>
              </a:rPr>
              <a:t> O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-25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pt-PT" sz="2400" spc="-25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PT" sz="2400" spc="-2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pt-PT" sz="2400" spc="-25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Qual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 função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do</a:t>
            </a:r>
            <a:r>
              <a:rPr lang="pt-PT" sz="2400" spc="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arquivo 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2400" spc="-1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etc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2400" spc="-1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fstab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</a:p>
          <a:p>
            <a:r>
              <a:rPr lang="pt-PT" sz="2400" spc="-1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1.3-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pt-PT" sz="2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spc="0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pt-PT" sz="2400" spc="-1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show?</a:t>
            </a:r>
          </a:p>
          <a:p>
            <a:r>
              <a:rPr lang="pt-PT" sz="2400" spc="-1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1.4- O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que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faz</a:t>
            </a:r>
            <a:r>
              <a:rPr lang="pt-PT" sz="2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2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o comando rpm -</a:t>
            </a:r>
            <a:r>
              <a:rPr lang="pt-PT" sz="2400" spc="-25" dirty="0" err="1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qa</a:t>
            </a:r>
            <a:r>
              <a:rPr lang="pt-PT" sz="2400" spc="-2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  <a:endParaRPr lang="pt-BR" sz="2400" spc="0" dirty="0">
              <a:solidFill>
                <a:schemeClr val="bg2"/>
              </a:solidFill>
              <a:effectLst/>
              <a:latin typeface="Mulis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spc="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A14DDB-8E07-6A05-3B8B-E97C7E166CB6}"/>
              </a:ext>
            </a:extLst>
          </p:cNvPr>
          <p:cNvSpPr txBox="1"/>
          <p:nvPr/>
        </p:nvSpPr>
        <p:spPr>
          <a:xfrm>
            <a:off x="1587909" y="547839"/>
            <a:ext cx="9016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2"/>
                </a:solidFill>
                <a:latin typeface="Mulish"/>
              </a:rPr>
              <a:t>O que faz o comando 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“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man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 </a:t>
            </a:r>
            <a:r>
              <a:rPr lang="pt-BR" sz="5400" dirty="0" err="1">
                <a:solidFill>
                  <a:srgbClr val="FFFF00"/>
                </a:solidFill>
                <a:latin typeface="Mulish"/>
              </a:rPr>
              <a:t>ls</a:t>
            </a:r>
            <a:r>
              <a:rPr lang="pt-BR" sz="5400" dirty="0">
                <a:solidFill>
                  <a:srgbClr val="FFFF00"/>
                </a:solidFill>
                <a:latin typeface="Mulish"/>
              </a:rPr>
              <a:t>”</a:t>
            </a:r>
            <a:r>
              <a:rPr lang="pt-BR" sz="5400" dirty="0">
                <a:solidFill>
                  <a:schemeClr val="bg1"/>
                </a:solidFill>
                <a:latin typeface="Mulish"/>
              </a:rPr>
              <a:t>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5B0E10-012C-740C-9F94-8483116D96B6}"/>
              </a:ext>
            </a:extLst>
          </p:cNvPr>
          <p:cNvSpPr txBox="1"/>
          <p:nvPr/>
        </p:nvSpPr>
        <p:spPr>
          <a:xfrm>
            <a:off x="1587909" y="1471169"/>
            <a:ext cx="88244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no Linux é usado para exibir o manual de uso do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”. 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é um comando padrão do sistema operacional Unix e Unix-like, incluindo o Linux, e é usado para listar o conteúdo de um diretório. O manual (“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”) fornece uma descrição detalhada de como usar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incluindo todas as opções disponíveis, como listar arquivos ocultos, ordenar a saída, exibir informações detalhadas sobre os arquivos, entre outros. Ao digitar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no terminal, você pode obter uma visão geral completa de como usar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e todas as suas opções.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C93CF-4F0F-FE4B-9F22-91BDA676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4" y="2869248"/>
            <a:ext cx="7020000" cy="3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62586"/>
            <a:ext cx="1096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Qual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 função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do</a:t>
            </a:r>
            <a:r>
              <a:rPr lang="pt-PT" sz="5400" spc="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 </a:t>
            </a:r>
            <a:r>
              <a:rPr lang="pt-PT" sz="540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</a:rPr>
              <a:t>arquivo </a:t>
            </a:r>
            <a:r>
              <a:rPr lang="pt-PT" sz="540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“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5400" spc="-1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etc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/</a:t>
            </a:r>
            <a:r>
              <a:rPr lang="pt-PT" sz="5400" spc="-1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fstab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</a:rPr>
              <a:t>”</a:t>
            </a:r>
            <a:r>
              <a:rPr lang="pt-PT" sz="5400" spc="-10" dirty="0">
                <a:solidFill>
                  <a:schemeClr val="bg1"/>
                </a:solidFill>
                <a:effectLst/>
                <a:latin typeface="Mulish"/>
                <a:ea typeface="Times New Roman" panose="02020603050405020304" pitchFamily="18" charset="0"/>
              </a:rPr>
              <a:t>?</a:t>
            </a:r>
            <a:endParaRPr lang="pt-PT" sz="5400" spc="-10" dirty="0">
              <a:solidFill>
                <a:srgbClr val="FFFF00"/>
              </a:solidFill>
              <a:effectLst/>
              <a:latin typeface="Mulish"/>
              <a:ea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CB8EF9-8AAA-716E-905C-C8AF4AD4D785}"/>
              </a:ext>
            </a:extLst>
          </p:cNvPr>
          <p:cNvSpPr txBox="1"/>
          <p:nvPr/>
        </p:nvSpPr>
        <p:spPr>
          <a:xfrm>
            <a:off x="1684200" y="1485916"/>
            <a:ext cx="8823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arquivo “/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etc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é um arquivo de configuração utilizado em sistemas operacionais Unix, como o Linux, para controlar a montagem de sistemas de arquivos durante o processo de inicialização. Ele especifica quais sistemas de arquivos devem ser montados, onde devem ser montados e quais opções de montagem devem ser aplicadas. Essas informações permitem que o sistema operacional associe dispositivos de armazenamento aos pontos de montagem no sistema de arquivos e monte automaticamente esses sistemas durante a inicialização. Em resumo, 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facilita a administração e o controle dos sistemas de arquivos em sistemas Unix e Unix-like.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3C1A6C-FA14-3BAD-1940-598500F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0" y="2963925"/>
            <a:ext cx="7020000" cy="35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33090"/>
            <a:ext cx="10812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5400" dirty="0">
                <a:solidFill>
                  <a:schemeClr val="bg2"/>
                </a:solidFill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que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faz</a:t>
            </a:r>
            <a:r>
              <a:rPr lang="pt-PT" sz="5400" spc="-5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>
                <a:solidFill>
                  <a:schemeClr val="bg2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o comando </a:t>
            </a:r>
            <a:r>
              <a:rPr lang="pt-PT" sz="5400" spc="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PT" sz="5400" spc="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pt-PT" sz="5400" spc="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5400" spc="0" dirty="0" err="1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pt-PT" sz="5400" spc="-10" dirty="0">
                <a:solidFill>
                  <a:srgbClr val="FFFF00"/>
                </a:solidFill>
                <a:effectLst/>
                <a:latin typeface="Mulish"/>
                <a:ea typeface="Times New Roman" panose="02020603050405020304" pitchFamily="18" charset="0"/>
                <a:cs typeface="Times New Roman" panose="02020603050405020304" pitchFamily="18" charset="0"/>
              </a:rPr>
              <a:t> show”?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56B02-BEE2-2A82-3909-AF52604595F7}"/>
              </a:ext>
            </a:extLst>
          </p:cNvPr>
          <p:cNvSpPr txBox="1"/>
          <p:nvPr/>
        </p:nvSpPr>
        <p:spPr>
          <a:xfrm>
            <a:off x="1684200" y="1456420"/>
            <a:ext cx="8823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show é utilizado no sistema operacional Linux para exibir informações sobre as interfaces de rede ativas no sistema, incluindo seus endereços IP e outras configurações relacionadas à rede. Ao executar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show, você verá uma lista de todas as interfaces de rede ativas no sistema, junto com seus endereços IP, máscaras de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sub-rede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, endereços MAC e outras informações relevantes. Isso pode ser útil para diagnósticos de rede, configuração de interface e obtenção de informações sobre a configuração de rede do sistema.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CAE5F9-C560-3C64-0637-70484339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0" y="2869248"/>
            <a:ext cx="7020000" cy="3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6E65A1-F4AC-8A5A-E9DD-4CB4A95ECD4A}"/>
              </a:ext>
            </a:extLst>
          </p:cNvPr>
          <p:cNvSpPr txBox="1"/>
          <p:nvPr/>
        </p:nvSpPr>
        <p:spPr>
          <a:xfrm>
            <a:off x="727587" y="547838"/>
            <a:ext cx="10812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5400" dirty="0">
                <a:solidFill>
                  <a:schemeClr val="bg2"/>
                </a:solidFill>
                <a:latin typeface="Mulish"/>
                <a:cs typeface="Times New Roman" panose="02020603050405020304" pitchFamily="18" charset="0"/>
              </a:rPr>
              <a:t>O que faz o comando </a:t>
            </a:r>
            <a:r>
              <a:rPr lang="pt-PT" sz="5400" dirty="0">
                <a:solidFill>
                  <a:srgbClr val="FFFF00"/>
                </a:solidFill>
                <a:latin typeface="Mulish"/>
                <a:cs typeface="Times New Roman" panose="02020603050405020304" pitchFamily="18" charset="0"/>
              </a:rPr>
              <a:t>“rpm –qa”?</a:t>
            </a:r>
            <a:endParaRPr lang="pt-BR" sz="5400" dirty="0">
              <a:solidFill>
                <a:srgbClr val="FFFF00"/>
              </a:solidFill>
              <a:latin typeface="Mulish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56B02-BEE2-2A82-3909-AF52604595F7}"/>
              </a:ext>
            </a:extLst>
          </p:cNvPr>
          <p:cNvSpPr txBox="1"/>
          <p:nvPr/>
        </p:nvSpPr>
        <p:spPr>
          <a:xfrm>
            <a:off x="1684200" y="1471168"/>
            <a:ext cx="8823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  <a:latin typeface="Mulish"/>
              </a:rPr>
              <a:t>O comando "rpm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" é usado em sistemas operacionais baseados em Linux que utilizam o gerenciador de pacotes RPM (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Red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Hat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Package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Manager), como o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CentOS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, Fedora e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Red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Hat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Enterprise Linux (RHEL). Ao executar o comando “rpm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o sistema responderá listando todos os pacotes instalados, cada um em uma linha separada, incluindo o nome do pacote e sua versão. Isso é útil para verificar quais pacotes estão instalados em um sistema Linux baseado em RPM.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4D0AAE-3D53-BB03-7D1D-238A7FB56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5150" r="13814" b="14253"/>
          <a:stretch/>
        </p:blipFill>
        <p:spPr>
          <a:xfrm>
            <a:off x="2586000" y="2654172"/>
            <a:ext cx="7020000" cy="38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969" y="573036"/>
            <a:ext cx="10544176" cy="1714500"/>
          </a:xfrm>
        </p:spPr>
        <p:txBody>
          <a:bodyPr/>
          <a:lstStyle/>
          <a:p>
            <a:r>
              <a:rPr lang="pt-BR" dirty="0">
                <a:solidFill>
                  <a:srgbClr val="FFFF00"/>
                </a:solidFill>
                <a:latin typeface="Mulish"/>
              </a:rPr>
              <a:t>Referências</a:t>
            </a:r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atin typeface="Mulish"/>
              </a:rPr>
              <a:t>Pública</a:t>
            </a:r>
            <a:endParaRPr 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F22A5B5-2317-419F-676C-ADAE11AD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380" y="2416029"/>
            <a:ext cx="5884607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Arquivo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Fstab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No Linux (Configuração de Montagem de Discos) [Guia Básico] - Certificação Linux. 1 Jan. 2019, www.certificacaolinux.com.br/comando-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linux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-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fstab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/.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“Comandos Básicos Do Linux.” Www.tecmundo.com.br, 22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Apr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. 2009, www.tecmundo.com.br/atalho/1982-comandos-basicos-do-linux.htm#:~: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text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=O%20comando%20%22man%22%20exibe%20a.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“Man | Guia Linux.” Guialinux.uniriotec.br, guialinux.uniriotec.br/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man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/. </a:t>
            </a:r>
            <a:r>
              <a:rPr kumimoji="0" lang="pt-BR" altLang="pt-BR" sz="1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Accessed</a:t>
            </a:r>
            <a:r>
              <a:rPr kumimoji="0" lang="pt-BR" altLang="pt-BR" sz="1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ulish"/>
                <a:cs typeface="Times New Roman" panose="02020603050405020304" pitchFamily="18" charset="0"/>
              </a:rPr>
              <a:t> 30 Mar. 2024.</a:t>
            </a:r>
            <a:endParaRPr kumimoji="0" lang="pt-BR" altLang="pt-BR" sz="1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http://schemas.microsoft.com/office/2006/metadata/properties"/>
    <ds:schemaRef ds:uri="http://www.w3.org/2000/xmlns/"/>
    <ds:schemaRef ds:uri="47cb4654-e544-459a-b704-52a031708e6d"/>
    <ds:schemaRef ds:uri="http://www.w3.org/2001/XMLSchema-instance"/>
    <ds:schemaRef ds:uri="161de648-aa8e-4f5a-94f3-626cc0e37347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61de648-aa8e-4f5a-94f3-626cc0e37347"/>
    <ds:schemaRef ds:uri="47cb4654-e544-459a-b704-52a031708e6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640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Fernanda Anjos</cp:lastModifiedBy>
  <cp:revision>21</cp:revision>
  <dcterms:created xsi:type="dcterms:W3CDTF">2021-09-03T17:11:19Z</dcterms:created>
  <dcterms:modified xsi:type="dcterms:W3CDTF">2024-04-02T12:05:46Z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